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92dce895761eedc23dc8fb11199f1343f11c961fb721aac765078d6f9dcf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1901b340ca923ba646b4a1e34ee18c5c3eb46a768dc1563efe7b7e4a2367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e752de8bcbc4ea4e08d2cf83f15e4efbbb0f57a89bacfdf715b722731eb0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566e117debb7c7ff83cb4fa62cdfb52e1eee35585c76ffaec59e4aa1d7f7a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3345d85691316a9d2731f275e4438c93144dd71516992b3897c988a3f762bd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1db175a3976443d2cbde746d4eb25ca8c72b05eb732bc56e1e63b1b540a0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a44f9ba6af8b4ceeb50711e3a755c57caaefa86c34d4008faf46f626840c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7fe54432e9abe4215d0716518d2efec5f31bd477e40708c9303d15f4346d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1c1a08efb28e3ceb1a0547295d6424adfc444f3296cc5ff154383064fb42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a18a316f21d03f0b1d394b372d58fe3810cb6402489e0070768c7b851cc8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85ccebcf53bda70ae4f542537bfd84cdb700a137736774b0f34d8b762ed6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dca5b27cada43f3c5e7598ac7f348faedc41bb20d3707a0b30330910819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5cc74b128942b5f25451e7a6393372ff605557976a5775b36bd769454b5f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c394b1023ca0f544e959413a7d02a7c8a380188a3ff43777a794bf24cc90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1bdb4bd69a6c268160f85e00570635a16f2c11c22ed7875f9aef596c3cda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abd104c8cb7a92d047665a5008bf331df8e30dd507865fe459e71055599e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cc942484d604638fb5f98e99bdbf113a5ea798c14e61ddb6721c1fbca0e2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99a178c3c6d002e2696307b937678ec61ae956b7ed070930e04aff0238b5a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961dedab2211c02e824111a67df959064ded463f4f88639a12eca1e60ecb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8beb9db2c0ff71191e82b99e7e4acc40ecf601de3cf11d0649f111e73b38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d2a85fc9641dd9d7d6095d6a90bb123bdb6ccc8147c7fded7cf582a158c6c5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181596b1948d5308ae7c69a38257eb3beb06d1f733205a6c9147b7f823462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098302129688b21a4142f4e7ea962f03f71d4081a1068245e55ac8d22757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9a76a84e8c94b0416083f9384ba2a1625170c2435de33bc84d3d9601b9469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fe1e27966170316c678c38a0f370fa143e84536b717cfc27006239c6eee2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ccecee9b1248afee4fa1b763e5464242c27a3cd14ecafc5d1d043b5b1b78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0ff8a3f4eef883fde4c6e55e1726b6d86d42eccb5c641f6b96f6ae971494e1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c515c465a131695f85363c4751d434a680272071cbf1e8f78a2f213f2aaec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ed3c5741f29e0201adf25d4134c9ffaa439f99c86efd70c234464e99aa29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1112861eb31ea95fdaff967a54cca513af8fa0d0494b135ac00093a7fbbdc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e6b50cb867dd4def4707c681dc2457d4752dbd95c94d3df3f911209915707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6f80a81e412c29cd5fff58b26e2329433600335e7cfaf3fa4484ab72ca31a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19fcf6acf6cfa35ba547605a37aaf9e819607e31ac4f368d6f6017400f360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62d0a160d029cc2fb5648bb162533528e82f67d87f4818aaa499c530bbeb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a6b1ecdd79308e135d735c7ee6ca8417c92fc5d05c50a8cc022a135530389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eac61f644d4ce0c3bfe5ad8529e532498d0860d35612af6a9b6aa8c292b09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2a056a5adbd7471074a582ca4c5291a98723409f6e2637cb39153c29cd41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7e2e07bd8b4b38e442d1bcfeaabf703bf0601ce99bb59dc7a3085e342c9b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a81e600d89709971ef3994236b5457afde73a7858809d0549706e2add35cd0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5e2ff9a2a118f14fe3a55ae499ff1cad50ba2d4235410a82c600f67bd8f11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5bd45594faa886a462eb37e370bcd064bf013ba0cd500a644c0823704a6b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